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75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D8904-187E-4266-A64D-4F93BC7989E3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4329-2B38-44EF-B0C5-C19946978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8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D8904-187E-4266-A64D-4F93BC7989E3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4329-2B38-44EF-B0C5-C19946978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436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D8904-187E-4266-A64D-4F93BC7989E3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4329-2B38-44EF-B0C5-C19946978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621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D8904-187E-4266-A64D-4F93BC7989E3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4329-2B38-44EF-B0C5-C19946978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4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D8904-187E-4266-A64D-4F93BC7989E3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4329-2B38-44EF-B0C5-C19946978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335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D8904-187E-4266-A64D-4F93BC7989E3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4329-2B38-44EF-B0C5-C19946978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43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D8904-187E-4266-A64D-4F93BC7989E3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4329-2B38-44EF-B0C5-C19946978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664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D8904-187E-4266-A64D-4F93BC7989E3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4329-2B38-44EF-B0C5-C19946978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11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D8904-187E-4266-A64D-4F93BC7989E3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4329-2B38-44EF-B0C5-C19946978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38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D8904-187E-4266-A64D-4F93BC7989E3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4329-2B38-44EF-B0C5-C19946978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203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D8904-187E-4266-A64D-4F93BC7989E3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4329-2B38-44EF-B0C5-C19946978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790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8000">
              <a:srgbClr val="000040"/>
            </a:gs>
            <a:gs pos="56000">
              <a:srgbClr val="400040"/>
            </a:gs>
            <a:gs pos="84000">
              <a:srgbClr val="8F0040"/>
            </a:gs>
            <a:gs pos="100000">
              <a:srgbClr val="F27300"/>
            </a:gs>
            <a:gs pos="100000">
              <a:srgbClr val="FFBF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D8904-187E-4266-A64D-4F93BC7989E3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04329-2B38-44EF-B0C5-C19946978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778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771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Gailen\AppData\Local\Temp\132002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"/>
            <a:ext cx="121158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32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0614"/>
            <a:ext cx="12115800" cy="6803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18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“The Days of Our Years”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371600"/>
            <a:ext cx="10058400" cy="5029200"/>
          </a:xfrm>
        </p:spPr>
        <p:txBody>
          <a:bodyPr>
            <a:noAutofit/>
          </a:bodyPr>
          <a:lstStyle/>
          <a:p>
            <a:r>
              <a:rPr lang="en-US" sz="3800" b="1" dirty="0">
                <a:solidFill>
                  <a:schemeClr val="bg1"/>
                </a:solidFill>
              </a:rPr>
              <a:t>“In Your wrath” - Deuteronomy 32:15-25</a:t>
            </a:r>
          </a:p>
          <a:p>
            <a:r>
              <a:rPr lang="en-US" sz="3800" b="1" dirty="0">
                <a:solidFill>
                  <a:schemeClr val="bg1"/>
                </a:solidFill>
              </a:rPr>
              <a:t>“We finish our years like a sigh” – James 4:14</a:t>
            </a:r>
          </a:p>
          <a:p>
            <a:r>
              <a:rPr lang="en-US" sz="3800" b="1" dirty="0">
                <a:solidFill>
                  <a:schemeClr val="bg1"/>
                </a:solidFill>
              </a:rPr>
              <a:t>“Seventy; possibly eighty years” – Nothing compared to Eternity</a:t>
            </a:r>
          </a:p>
          <a:p>
            <a:r>
              <a:rPr lang="en-US" sz="3800" b="1" dirty="0">
                <a:solidFill>
                  <a:schemeClr val="bg1"/>
                </a:solidFill>
              </a:rPr>
              <a:t>Soon cut off, and we fly away”  - “He drives us fast and we fly away”</a:t>
            </a:r>
          </a:p>
        </p:txBody>
      </p:sp>
    </p:spTree>
    <p:extLst>
      <p:ext uri="{BB962C8B-B14F-4D97-AF65-F5344CB8AC3E}">
        <p14:creationId xmlns:p14="http://schemas.microsoft.com/office/powerpoint/2010/main" val="65235216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God’s Anger, Fear &amp; Wrath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371600"/>
            <a:ext cx="9448800" cy="5029200"/>
          </a:xfrm>
        </p:spPr>
        <p:txBody>
          <a:bodyPr>
            <a:noAutofit/>
          </a:bodyPr>
          <a:lstStyle/>
          <a:p>
            <a:r>
              <a:rPr lang="en-US" sz="3800" b="1" dirty="0">
                <a:solidFill>
                  <a:schemeClr val="bg1"/>
                </a:solidFill>
              </a:rPr>
              <a:t>His Anger – Romans 1:18</a:t>
            </a:r>
          </a:p>
          <a:p>
            <a:r>
              <a:rPr lang="en-US" sz="3800" b="1" dirty="0">
                <a:solidFill>
                  <a:schemeClr val="bg1"/>
                </a:solidFill>
              </a:rPr>
              <a:t>His Fear – Ecclesiastes 12:13</a:t>
            </a:r>
          </a:p>
          <a:p>
            <a:r>
              <a:rPr lang="en-US" sz="3800" b="1" dirty="0">
                <a:solidFill>
                  <a:schemeClr val="bg1"/>
                </a:solidFill>
              </a:rPr>
              <a:t>His Wrath – In Inverse Proportion</a:t>
            </a:r>
          </a:p>
          <a:p>
            <a:pPr marL="0" indent="0">
              <a:buNone/>
            </a:pPr>
            <a:endParaRPr lang="en-US" sz="3800" b="1" dirty="0">
              <a:solidFill>
                <a:schemeClr val="bg1"/>
              </a:solidFill>
            </a:endParaRPr>
          </a:p>
        </p:txBody>
      </p:sp>
      <p:sp>
        <p:nvSpPr>
          <p:cNvPr id="4" name="Up Arrow 3"/>
          <p:cNvSpPr/>
          <p:nvPr/>
        </p:nvSpPr>
        <p:spPr>
          <a:xfrm>
            <a:off x="2209800" y="3696879"/>
            <a:ext cx="1676400" cy="2932521"/>
          </a:xfrm>
          <a:prstGeom prst="up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3600" b="1" dirty="0"/>
              <a:t>Fear of God</a:t>
            </a:r>
          </a:p>
        </p:txBody>
      </p:sp>
      <p:sp>
        <p:nvSpPr>
          <p:cNvPr id="5" name="Down Arrow 4"/>
          <p:cNvSpPr/>
          <p:nvPr/>
        </p:nvSpPr>
        <p:spPr>
          <a:xfrm>
            <a:off x="4191000" y="3810000"/>
            <a:ext cx="1447800" cy="29003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His Wrath</a:t>
            </a:r>
          </a:p>
        </p:txBody>
      </p:sp>
      <p:sp>
        <p:nvSpPr>
          <p:cNvPr id="6" name="Up Arrow 5"/>
          <p:cNvSpPr/>
          <p:nvPr/>
        </p:nvSpPr>
        <p:spPr>
          <a:xfrm rot="10800000">
            <a:off x="6096000" y="3810001"/>
            <a:ext cx="1676400" cy="2932521"/>
          </a:xfrm>
          <a:prstGeom prst="up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3600" b="1" dirty="0"/>
              <a:t>Fear of God</a:t>
            </a:r>
          </a:p>
        </p:txBody>
      </p:sp>
      <p:sp>
        <p:nvSpPr>
          <p:cNvPr id="7" name="Down Arrow 6"/>
          <p:cNvSpPr/>
          <p:nvPr/>
        </p:nvSpPr>
        <p:spPr>
          <a:xfrm rot="10800000">
            <a:off x="8305800" y="3712982"/>
            <a:ext cx="1447800" cy="29003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His Wrath</a:t>
            </a:r>
          </a:p>
        </p:txBody>
      </p:sp>
    </p:spTree>
    <p:extLst>
      <p:ext uri="{BB962C8B-B14F-4D97-AF65-F5344CB8AC3E}">
        <p14:creationId xmlns:p14="http://schemas.microsoft.com/office/powerpoint/2010/main" val="19557845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Escape God’s Wrath By: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371600"/>
            <a:ext cx="9906000" cy="5029200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Numbering Our days</a:t>
            </a:r>
          </a:p>
          <a:p>
            <a:pPr lvl="1"/>
            <a:r>
              <a:rPr lang="en-US" sz="4000" b="1" dirty="0">
                <a:solidFill>
                  <a:schemeClr val="bg1"/>
                </a:solidFill>
              </a:rPr>
              <a:t>Psalm 39:4</a:t>
            </a:r>
          </a:p>
          <a:p>
            <a:pPr lvl="1"/>
            <a:r>
              <a:rPr lang="en-US" sz="4000" b="1" dirty="0">
                <a:solidFill>
                  <a:schemeClr val="bg1"/>
                </a:solidFill>
              </a:rPr>
              <a:t>Ecclesiastes 12:2-7</a:t>
            </a:r>
          </a:p>
          <a:p>
            <a:r>
              <a:rPr lang="en-US" sz="4400" b="1" dirty="0">
                <a:solidFill>
                  <a:schemeClr val="bg1"/>
                </a:solidFill>
              </a:rPr>
              <a:t>Applying Our Hearts Unto Wisdom</a:t>
            </a:r>
          </a:p>
          <a:p>
            <a:pPr lvl="1"/>
            <a:r>
              <a:rPr lang="en-US" sz="4000" b="1" dirty="0">
                <a:solidFill>
                  <a:schemeClr val="bg1"/>
                </a:solidFill>
              </a:rPr>
              <a:t>Proverbs 9:10</a:t>
            </a:r>
          </a:p>
          <a:p>
            <a:pPr lvl="1"/>
            <a:r>
              <a:rPr lang="en-US" sz="4000" b="1" dirty="0">
                <a:solidFill>
                  <a:schemeClr val="bg1"/>
                </a:solidFill>
              </a:rPr>
              <a:t>Psalm 111:10</a:t>
            </a:r>
          </a:p>
        </p:txBody>
      </p:sp>
    </p:spTree>
    <p:extLst>
      <p:ext uri="{BB962C8B-B14F-4D97-AF65-F5344CB8AC3E}">
        <p14:creationId xmlns:p14="http://schemas.microsoft.com/office/powerpoint/2010/main" val="34547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Man Does Many Foolish Things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371600"/>
            <a:ext cx="10287000" cy="5029200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Deny Existence of God</a:t>
            </a:r>
          </a:p>
          <a:p>
            <a:pPr lvl="1"/>
            <a:r>
              <a:rPr lang="en-US" sz="4000" b="1" dirty="0">
                <a:solidFill>
                  <a:schemeClr val="bg1"/>
                </a:solidFill>
              </a:rPr>
              <a:t>Psalm 14:1 “There is no God”</a:t>
            </a:r>
          </a:p>
          <a:p>
            <a:pPr lvl="1"/>
            <a:r>
              <a:rPr lang="en-US" sz="4000" b="1" dirty="0">
                <a:solidFill>
                  <a:schemeClr val="bg1"/>
                </a:solidFill>
              </a:rPr>
              <a:t>Psalm 10:4 “does not seek God”</a:t>
            </a:r>
          </a:p>
          <a:p>
            <a:r>
              <a:rPr lang="en-US" sz="4400" b="1" dirty="0">
                <a:solidFill>
                  <a:schemeClr val="bg1"/>
                </a:solidFill>
              </a:rPr>
              <a:t>Distrust God</a:t>
            </a:r>
          </a:p>
          <a:p>
            <a:pPr lvl="1"/>
            <a:r>
              <a:rPr lang="en-US" sz="4000" b="1" dirty="0">
                <a:solidFill>
                  <a:schemeClr val="bg1"/>
                </a:solidFill>
              </a:rPr>
              <a:t>Psalm 9:10 “put their trust in You”</a:t>
            </a:r>
          </a:p>
          <a:p>
            <a:pPr lvl="1"/>
            <a:r>
              <a:rPr lang="en-US" sz="4000" b="1" dirty="0">
                <a:solidFill>
                  <a:schemeClr val="bg1"/>
                </a:solidFill>
              </a:rPr>
              <a:t>Isaiah 50:10 “Let him trust in the name of the Lord”</a:t>
            </a:r>
          </a:p>
        </p:txBody>
      </p:sp>
    </p:spTree>
    <p:extLst>
      <p:ext uri="{BB962C8B-B14F-4D97-AF65-F5344CB8AC3E}">
        <p14:creationId xmlns:p14="http://schemas.microsoft.com/office/powerpoint/2010/main" val="207346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Man Does Many Foolish Things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371600"/>
            <a:ext cx="9677400" cy="502920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Refuse to Obey God</a:t>
            </a:r>
          </a:p>
          <a:p>
            <a:pPr lvl="1"/>
            <a:r>
              <a:rPr lang="en-US" sz="3600" b="1" dirty="0">
                <a:solidFill>
                  <a:schemeClr val="bg1"/>
                </a:solidFill>
              </a:rPr>
              <a:t>Deuteronomy 9:23 “you did not believe Him or obey His voice”</a:t>
            </a:r>
          </a:p>
          <a:p>
            <a:pPr lvl="1"/>
            <a:r>
              <a:rPr lang="en-US" sz="3600" b="1" dirty="0">
                <a:solidFill>
                  <a:schemeClr val="bg1"/>
                </a:solidFill>
              </a:rPr>
              <a:t>Fearful Thing to Fall Into The Hands of Such a God – Hebrews 10:31 “fearful thing to fall into the hands of the living God”</a:t>
            </a:r>
          </a:p>
          <a:p>
            <a:pPr lvl="1"/>
            <a:r>
              <a:rPr lang="en-US" sz="3600" b="1" dirty="0">
                <a:solidFill>
                  <a:schemeClr val="bg1"/>
                </a:solidFill>
              </a:rPr>
              <a:t>Hebrews 12:28,29 “For our God is a consuming fire.”</a:t>
            </a:r>
          </a:p>
        </p:txBody>
      </p:sp>
    </p:spTree>
    <p:extLst>
      <p:ext uri="{BB962C8B-B14F-4D97-AF65-F5344CB8AC3E}">
        <p14:creationId xmlns:p14="http://schemas.microsoft.com/office/powerpoint/2010/main" val="124201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Wisdom Demands Certain Things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371600"/>
            <a:ext cx="9753600" cy="50292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4000" b="1" dirty="0">
                <a:solidFill>
                  <a:schemeClr val="bg1"/>
                </a:solidFill>
              </a:rPr>
              <a:t>Meditation on Life’s Brevity</a:t>
            </a:r>
          </a:p>
          <a:p>
            <a:pPr lvl="1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</a:rPr>
              <a:t>Psalm 39:4-6 “make me to know my end”</a:t>
            </a:r>
          </a:p>
          <a:p>
            <a:pPr>
              <a:lnSpc>
                <a:spcPct val="90000"/>
              </a:lnSpc>
            </a:pPr>
            <a:r>
              <a:rPr lang="en-US" sz="4000" b="1" dirty="0">
                <a:solidFill>
                  <a:schemeClr val="bg1"/>
                </a:solidFill>
              </a:rPr>
              <a:t>Recognition of Sin &amp; Willingness to Turn From It</a:t>
            </a:r>
          </a:p>
          <a:p>
            <a:pPr lvl="1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</a:rPr>
              <a:t>Psalm 34:18 “have a broken heart”</a:t>
            </a:r>
          </a:p>
          <a:p>
            <a:pPr lvl="1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</a:rPr>
              <a:t>Psalm 51:17 “a contrite heart”</a:t>
            </a:r>
          </a:p>
          <a:p>
            <a:pPr lvl="1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</a:rPr>
              <a:t>2 Corinthians 7:10 “godly sorrow produces repentance”</a:t>
            </a:r>
          </a:p>
        </p:txBody>
      </p:sp>
    </p:spTree>
    <p:extLst>
      <p:ext uri="{BB962C8B-B14F-4D97-AF65-F5344CB8AC3E}">
        <p14:creationId xmlns:p14="http://schemas.microsoft.com/office/powerpoint/2010/main" val="22856203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Let us all with great humility: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6858000" cy="46482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Realize our sinfulness &amp; frailty compared to the eternal nature and sinlessness of GOD</a:t>
            </a:r>
          </a:p>
          <a:p>
            <a:r>
              <a:rPr lang="en-US" sz="3600" b="1" dirty="0">
                <a:solidFill>
                  <a:schemeClr val="bg1"/>
                </a:solidFill>
              </a:rPr>
              <a:t>James 1:5  “If any of you lacks wisdom, let him ask of God, who gives to all liberally and without reproach, and it will be given to him.”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1508481"/>
            <a:ext cx="3273809" cy="483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819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326</Words>
  <Application>Microsoft Office PowerPoint</Application>
  <PresentationFormat>Widescreen</PresentationFormat>
  <Paragraphs>42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“The Days of Our Years”</vt:lpstr>
      <vt:lpstr>God’s Anger, Fear &amp; Wrath</vt:lpstr>
      <vt:lpstr>Escape God’s Wrath By:</vt:lpstr>
      <vt:lpstr>Man Does Many Foolish Things</vt:lpstr>
      <vt:lpstr>Man Does Many Foolish Things</vt:lpstr>
      <vt:lpstr>Wisdom Demands Certain Things</vt:lpstr>
      <vt:lpstr>Let us all with great humility: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</dc:creator>
  <cp:lastModifiedBy>Gailen Evans</cp:lastModifiedBy>
  <cp:revision>19</cp:revision>
  <dcterms:created xsi:type="dcterms:W3CDTF">2013-06-08T18:43:59Z</dcterms:created>
  <dcterms:modified xsi:type="dcterms:W3CDTF">2023-06-29T19:50:42Z</dcterms:modified>
</cp:coreProperties>
</file>